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6" r:id="rId2"/>
    <p:sldId id="315" r:id="rId3"/>
    <p:sldId id="297" r:id="rId4"/>
    <p:sldId id="298" r:id="rId5"/>
    <p:sldId id="299" r:id="rId6"/>
    <p:sldId id="300" r:id="rId7"/>
    <p:sldId id="304" r:id="rId8"/>
    <p:sldId id="318" r:id="rId9"/>
    <p:sldId id="319" r:id="rId10"/>
    <p:sldId id="301" r:id="rId11"/>
    <p:sldId id="307" r:id="rId12"/>
    <p:sldId id="308" r:id="rId13"/>
    <p:sldId id="309" r:id="rId14"/>
    <p:sldId id="310" r:id="rId15"/>
    <p:sldId id="312" r:id="rId16"/>
    <p:sldId id="313" r:id="rId17"/>
    <p:sldId id="314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86D86-7876-41E1-9840-34B7972143D5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4FCE5-30C7-414B-9069-62B734E0E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898B02-698B-4A8F-8A15-5A1876A3FA61}" type="datetimeFigureOut">
              <a:rPr lang="en-GB" smtClean="0"/>
              <a:t>11/09/2014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C3B851-99A7-42DC-85EC-E59AD0D22FCB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Life and death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1440160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>
                <a:latin typeface="+mj-lt"/>
              </a:rPr>
              <a:t>Quantitative assessment </a:t>
            </a:r>
          </a:p>
          <a:p>
            <a:pPr lvl="2"/>
            <a:r>
              <a:rPr lang="en-GB" sz="3000" dirty="0" smtClean="0">
                <a:latin typeface="+mj-lt"/>
              </a:rPr>
              <a:t>Life expectancy</a:t>
            </a:r>
            <a:endParaRPr lang="en-GB" sz="28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48983"/>
            <a:ext cx="7272808" cy="45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4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532859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Christian, how do we live this abundant life before death?</a:t>
            </a:r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“</a:t>
            </a:r>
            <a:r>
              <a:rPr lang="en-GB" dirty="0" smtClean="0">
                <a:latin typeface="+mj-lt"/>
              </a:rPr>
              <a:t>Whoever </a:t>
            </a:r>
            <a:r>
              <a:rPr lang="en-GB" dirty="0">
                <a:latin typeface="+mj-lt"/>
              </a:rPr>
              <a:t>pursues righteousness and love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  </a:t>
            </a:r>
            <a:r>
              <a:rPr lang="en-GB" dirty="0" smtClean="0">
                <a:latin typeface="+mj-lt"/>
              </a:rPr>
              <a:t>finds </a:t>
            </a:r>
            <a:r>
              <a:rPr lang="en-GB" b="1" dirty="0">
                <a:latin typeface="+mj-lt"/>
              </a:rPr>
              <a:t>life</a:t>
            </a:r>
            <a:r>
              <a:rPr lang="en-GB" dirty="0">
                <a:latin typeface="+mj-lt"/>
              </a:rPr>
              <a:t>, </a:t>
            </a:r>
            <a:r>
              <a:rPr lang="en-GB" b="1" dirty="0" smtClean="0">
                <a:latin typeface="+mj-lt"/>
              </a:rPr>
              <a:t>prosperity</a:t>
            </a:r>
            <a:r>
              <a:rPr lang="en-GB" dirty="0" smtClean="0">
                <a:latin typeface="+mj-lt"/>
              </a:rPr>
              <a:t> and </a:t>
            </a:r>
            <a:r>
              <a:rPr lang="en-GB" b="1" dirty="0">
                <a:latin typeface="+mj-lt"/>
              </a:rPr>
              <a:t>honour</a:t>
            </a:r>
            <a:r>
              <a:rPr lang="en-GB" dirty="0" smtClean="0">
                <a:latin typeface="+mj-lt"/>
              </a:rPr>
              <a:t>.” </a:t>
            </a:r>
          </a:p>
          <a:p>
            <a:pPr lvl="1"/>
            <a:r>
              <a:rPr lang="en-GB" dirty="0" err="1" smtClean="0">
                <a:latin typeface="+mj-lt"/>
              </a:rPr>
              <a:t>Prov</a:t>
            </a:r>
            <a:r>
              <a:rPr lang="en-GB" dirty="0" smtClean="0">
                <a:latin typeface="+mj-lt"/>
              </a:rPr>
              <a:t> 21v21 </a:t>
            </a:r>
          </a:p>
          <a:p>
            <a:r>
              <a:rPr lang="en-GB" dirty="0" smtClean="0">
                <a:latin typeface="+mj-lt"/>
              </a:rPr>
              <a:t>“</a:t>
            </a:r>
            <a:r>
              <a:rPr lang="en-GB" dirty="0" smtClean="0">
                <a:latin typeface="+mj-lt"/>
              </a:rPr>
              <a:t>But </a:t>
            </a:r>
            <a:r>
              <a:rPr lang="en-GB" dirty="0">
                <a:latin typeface="+mj-lt"/>
              </a:rPr>
              <a:t>seek first his kingdom and his righteousness, and all these things will be given to you as well</a:t>
            </a:r>
            <a:r>
              <a:rPr lang="en-GB" dirty="0" smtClean="0">
                <a:latin typeface="+mj-lt"/>
              </a:rPr>
              <a:t>.” Matt 6v33</a:t>
            </a:r>
            <a:r>
              <a:rPr lang="en-GB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13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47260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Abundant Life – </a:t>
            </a:r>
            <a:r>
              <a:rPr lang="en-GB" b="1" u="sng" dirty="0" smtClean="0">
                <a:latin typeface="+mj-lt"/>
              </a:rPr>
              <a:t>Live it </a:t>
            </a:r>
            <a:endParaRPr lang="en-GB" b="1" u="sng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Trust the promise : </a:t>
            </a:r>
          </a:p>
          <a:p>
            <a:pPr lvl="1"/>
            <a:r>
              <a:rPr lang="en-GB" dirty="0" smtClean="0">
                <a:latin typeface="+mj-lt"/>
              </a:rPr>
              <a:t>“Whoever </a:t>
            </a:r>
            <a:r>
              <a:rPr lang="en-GB" dirty="0">
                <a:latin typeface="+mj-lt"/>
              </a:rPr>
              <a:t>pursues righteousness and </a:t>
            </a:r>
            <a:r>
              <a:rPr lang="en-GB" dirty="0" smtClean="0">
                <a:latin typeface="+mj-lt"/>
              </a:rPr>
              <a:t>love</a:t>
            </a:r>
            <a:r>
              <a:rPr lang="en-GB" dirty="0">
                <a:latin typeface="+mj-lt"/>
              </a:rPr>
              <a:t> finds life, prosperity and honour</a:t>
            </a:r>
            <a:r>
              <a:rPr lang="en-GB" dirty="0"/>
              <a:t>.” </a:t>
            </a:r>
            <a:r>
              <a:rPr lang="en-GB" dirty="0" smtClean="0"/>
              <a:t> </a:t>
            </a:r>
            <a:r>
              <a:rPr lang="en-GB" dirty="0" smtClean="0">
                <a:latin typeface="+mj-lt"/>
              </a:rPr>
              <a:t>21v21</a:t>
            </a:r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Live the relationship </a:t>
            </a:r>
          </a:p>
          <a:p>
            <a:pPr lvl="1"/>
            <a:r>
              <a:rPr lang="en-GB" dirty="0" smtClean="0">
                <a:latin typeface="+mj-lt"/>
              </a:rPr>
              <a:t>“for </a:t>
            </a:r>
            <a:r>
              <a:rPr lang="en-GB" dirty="0" smtClean="0">
                <a:latin typeface="+mj-lt"/>
              </a:rPr>
              <a:t>the Lord….takes the upright into His inner circle” 3v32b </a:t>
            </a:r>
            <a:r>
              <a:rPr lang="en-GB" dirty="0" smtClean="0">
                <a:latin typeface="+mj-lt"/>
              </a:rPr>
              <a:t>(</a:t>
            </a:r>
            <a:r>
              <a:rPr lang="en-GB" dirty="0" err="1" smtClean="0">
                <a:latin typeface="+mj-lt"/>
              </a:rPr>
              <a:t>Kidner</a:t>
            </a:r>
            <a:r>
              <a:rPr lang="en-GB" dirty="0" smtClean="0">
                <a:latin typeface="+mj-lt"/>
              </a:rPr>
              <a:t>)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Cultivate/enjoy the inner peace </a:t>
            </a:r>
          </a:p>
          <a:p>
            <a:pPr lvl="1"/>
            <a:r>
              <a:rPr lang="en-GB" dirty="0" smtClean="0">
                <a:latin typeface="+mj-lt"/>
              </a:rPr>
              <a:t>“A </a:t>
            </a:r>
            <a:r>
              <a:rPr lang="en-GB" dirty="0" smtClean="0">
                <a:latin typeface="+mj-lt"/>
              </a:rPr>
              <a:t>heart at peace gives </a:t>
            </a:r>
            <a:r>
              <a:rPr lang="en-GB" b="1" dirty="0" smtClean="0">
                <a:latin typeface="+mj-lt"/>
              </a:rPr>
              <a:t>life</a:t>
            </a:r>
            <a:r>
              <a:rPr lang="en-GB" dirty="0" smtClean="0">
                <a:latin typeface="+mj-lt"/>
              </a:rPr>
              <a:t> to the body, but envy rots the bones” </a:t>
            </a:r>
            <a:r>
              <a:rPr lang="en-GB" dirty="0" err="1" smtClean="0">
                <a:latin typeface="+mj-lt"/>
              </a:rPr>
              <a:t>Prov</a:t>
            </a:r>
            <a:r>
              <a:rPr lang="en-GB" dirty="0" smtClean="0">
                <a:latin typeface="+mj-lt"/>
              </a:rPr>
              <a:t> 14v30 </a:t>
            </a:r>
          </a:p>
          <a:p>
            <a:pPr lvl="1"/>
            <a:r>
              <a:rPr lang="en-GB" dirty="0" smtClean="0">
                <a:latin typeface="+mj-lt"/>
              </a:rPr>
              <a:t>“</a:t>
            </a:r>
            <a:r>
              <a:rPr lang="en-GB" dirty="0">
                <a:latin typeface="+mj-lt"/>
              </a:rPr>
              <a:t>Keep your heart with all vigilance</a:t>
            </a:r>
            <a:r>
              <a:rPr lang="en-GB" dirty="0" smtClean="0">
                <a:latin typeface="+mj-lt"/>
              </a:rPr>
              <a:t>,</a:t>
            </a:r>
            <a:r>
              <a:rPr lang="en-GB" dirty="0">
                <a:latin typeface="+mj-lt"/>
              </a:rPr>
              <a:t> for from it flow the springs of </a:t>
            </a:r>
            <a:r>
              <a:rPr lang="en-GB" b="1" dirty="0" smtClean="0">
                <a:latin typeface="+mj-lt"/>
              </a:rPr>
              <a:t>life</a:t>
            </a:r>
            <a:r>
              <a:rPr lang="en-GB" dirty="0" smtClean="0">
                <a:latin typeface="+mj-lt"/>
              </a:rPr>
              <a:t>.” 4v23 ESV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75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328592"/>
          </a:xfrm>
        </p:spPr>
        <p:txBody>
          <a:bodyPr>
            <a:normAutofit fontScale="92500" lnSpcReduction="10000"/>
          </a:bodyPr>
          <a:lstStyle/>
          <a:p>
            <a:r>
              <a:rPr lang="en-GB" u="sng" dirty="0" smtClean="0">
                <a:latin typeface="+mj-lt"/>
              </a:rPr>
              <a:t>L</a:t>
            </a:r>
            <a:r>
              <a:rPr lang="en-GB" b="1" u="sng" dirty="0" smtClean="0">
                <a:latin typeface="+mj-lt"/>
              </a:rPr>
              <a:t>ive it</a:t>
            </a:r>
            <a:r>
              <a:rPr lang="en-GB" b="1" dirty="0" smtClean="0">
                <a:latin typeface="+mj-lt"/>
              </a:rPr>
              <a:t> – the outcome of inner peace </a:t>
            </a:r>
            <a:endParaRPr lang="en-GB" b="1" dirty="0" smtClean="0">
              <a:latin typeface="+mj-lt"/>
            </a:endParaRPr>
          </a:p>
          <a:p>
            <a:r>
              <a:rPr lang="en-GB" b="1" dirty="0" smtClean="0">
                <a:latin typeface="+mj-lt"/>
              </a:rPr>
              <a:t>Trusting </a:t>
            </a:r>
            <a:r>
              <a:rPr lang="en-GB" b="1" dirty="0" smtClean="0">
                <a:latin typeface="+mj-lt"/>
              </a:rPr>
              <a:t>God and doing right</a:t>
            </a:r>
          </a:p>
          <a:p>
            <a:r>
              <a:rPr lang="en-GB" dirty="0" smtClean="0">
                <a:latin typeface="+mj-lt"/>
              </a:rPr>
              <a:t>“My </a:t>
            </a:r>
            <a:r>
              <a:rPr lang="en-GB" dirty="0">
                <a:latin typeface="+mj-lt"/>
              </a:rPr>
              <a:t>son, do not let wisdom and </a:t>
            </a:r>
            <a:r>
              <a:rPr lang="en-GB" dirty="0" smtClean="0">
                <a:latin typeface="+mj-lt"/>
              </a:rPr>
              <a:t>understanding </a:t>
            </a:r>
            <a:r>
              <a:rPr lang="en-GB" dirty="0">
                <a:latin typeface="+mj-lt"/>
              </a:rPr>
              <a:t>out of your sight</a:t>
            </a:r>
            <a:r>
              <a:rPr lang="en-GB" dirty="0" smtClean="0">
                <a:latin typeface="+mj-lt"/>
              </a:rPr>
              <a:t>, </a:t>
            </a:r>
            <a:r>
              <a:rPr lang="en-GB" b="1" dirty="0">
                <a:latin typeface="+mj-lt"/>
              </a:rPr>
              <a:t>preserve</a:t>
            </a:r>
            <a:r>
              <a:rPr lang="en-GB" dirty="0">
                <a:latin typeface="+mj-lt"/>
              </a:rPr>
              <a:t> sound judgment and discretion</a:t>
            </a:r>
            <a:r>
              <a:rPr lang="en-GB" dirty="0" smtClean="0">
                <a:latin typeface="+mj-lt"/>
              </a:rPr>
              <a:t>; </a:t>
            </a:r>
            <a:r>
              <a:rPr lang="en-GB" baseline="30000" dirty="0" smtClean="0">
                <a:latin typeface="+mj-lt"/>
              </a:rPr>
              <a:t>22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they will be </a:t>
            </a:r>
            <a:r>
              <a:rPr lang="en-GB" b="1" dirty="0">
                <a:latin typeface="+mj-lt"/>
              </a:rPr>
              <a:t>life</a:t>
            </a:r>
            <a:r>
              <a:rPr lang="en-GB" dirty="0">
                <a:latin typeface="+mj-lt"/>
              </a:rPr>
              <a:t> for you</a:t>
            </a:r>
            <a:r>
              <a:rPr lang="en-GB" dirty="0" smtClean="0">
                <a:latin typeface="+mj-lt"/>
              </a:rPr>
              <a:t>, </a:t>
            </a:r>
            <a:r>
              <a:rPr lang="en-GB" dirty="0">
                <a:latin typeface="+mj-lt"/>
              </a:rPr>
              <a:t>an ornament to grace your </a:t>
            </a:r>
            <a:r>
              <a:rPr lang="en-GB" dirty="0" smtClean="0">
                <a:latin typeface="+mj-lt"/>
              </a:rPr>
              <a:t>neck. </a:t>
            </a:r>
            <a:r>
              <a:rPr lang="en-GB" baseline="30000" dirty="0">
                <a:latin typeface="+mj-lt"/>
              </a:rPr>
              <a:t>23</a:t>
            </a:r>
            <a:r>
              <a:rPr lang="en-GB" dirty="0" smtClean="0">
                <a:latin typeface="+mj-lt"/>
              </a:rPr>
              <a:t> Then </a:t>
            </a:r>
            <a:r>
              <a:rPr lang="en-GB" dirty="0">
                <a:latin typeface="+mj-lt"/>
              </a:rPr>
              <a:t>you will go on your way in safety</a:t>
            </a:r>
            <a:r>
              <a:rPr lang="en-GB" dirty="0" smtClean="0">
                <a:latin typeface="+mj-lt"/>
              </a:rPr>
              <a:t>, </a:t>
            </a:r>
            <a:r>
              <a:rPr lang="en-GB" dirty="0">
                <a:latin typeface="+mj-lt"/>
              </a:rPr>
              <a:t>and your foot will not </a:t>
            </a:r>
            <a:r>
              <a:rPr lang="en-GB" dirty="0" smtClean="0">
                <a:latin typeface="+mj-lt"/>
              </a:rPr>
              <a:t>stumble. </a:t>
            </a:r>
            <a:r>
              <a:rPr lang="en-GB" baseline="30000" dirty="0">
                <a:latin typeface="+mj-lt"/>
              </a:rPr>
              <a:t>24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When you lie down, you will not be afraid</a:t>
            </a:r>
            <a:r>
              <a:rPr lang="en-GB" dirty="0" smtClean="0">
                <a:latin typeface="+mj-lt"/>
              </a:rPr>
              <a:t>;  when </a:t>
            </a:r>
            <a:r>
              <a:rPr lang="en-GB" dirty="0">
                <a:latin typeface="+mj-lt"/>
              </a:rPr>
              <a:t>you lie down, </a:t>
            </a:r>
            <a:r>
              <a:rPr lang="en-GB" b="1" dirty="0">
                <a:latin typeface="+mj-lt"/>
              </a:rPr>
              <a:t>your sleep will be </a:t>
            </a:r>
            <a:r>
              <a:rPr lang="en-GB" b="1" dirty="0" smtClean="0">
                <a:latin typeface="+mj-lt"/>
              </a:rPr>
              <a:t>sweet.</a:t>
            </a:r>
            <a:r>
              <a:rPr lang="en-GB" dirty="0" smtClean="0">
                <a:latin typeface="+mj-lt"/>
              </a:rPr>
              <a:t>  </a:t>
            </a:r>
            <a:r>
              <a:rPr lang="en-GB" baseline="30000" dirty="0" smtClean="0">
                <a:latin typeface="+mj-lt"/>
              </a:rPr>
              <a:t>25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Have </a:t>
            </a:r>
            <a:r>
              <a:rPr lang="en-GB" b="1" dirty="0">
                <a:latin typeface="+mj-lt"/>
              </a:rPr>
              <a:t>no fear</a:t>
            </a:r>
            <a:r>
              <a:rPr lang="en-GB" dirty="0">
                <a:latin typeface="+mj-lt"/>
              </a:rPr>
              <a:t> of sudden </a:t>
            </a:r>
            <a:r>
              <a:rPr lang="en-GB" dirty="0" smtClean="0">
                <a:latin typeface="+mj-lt"/>
              </a:rPr>
              <a:t>disaster </a:t>
            </a:r>
            <a:r>
              <a:rPr lang="en-GB" dirty="0">
                <a:latin typeface="+mj-lt"/>
              </a:rPr>
              <a:t>or of </a:t>
            </a:r>
            <a:r>
              <a:rPr lang="en-GB" b="1" dirty="0">
                <a:latin typeface="+mj-lt"/>
              </a:rPr>
              <a:t>the ruin </a:t>
            </a:r>
            <a:r>
              <a:rPr lang="en-GB" dirty="0">
                <a:latin typeface="+mj-lt"/>
              </a:rPr>
              <a:t>that overtakes the </a:t>
            </a:r>
            <a:r>
              <a:rPr lang="en-GB" dirty="0" smtClean="0">
                <a:latin typeface="+mj-lt"/>
              </a:rPr>
              <a:t>wicked, </a:t>
            </a:r>
            <a:r>
              <a:rPr lang="en-GB" baseline="30000" dirty="0">
                <a:latin typeface="+mj-lt"/>
              </a:rPr>
              <a:t>26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for the Lord will be at your </a:t>
            </a:r>
            <a:r>
              <a:rPr lang="en-GB" dirty="0" smtClean="0">
                <a:latin typeface="+mj-lt"/>
              </a:rPr>
              <a:t>side </a:t>
            </a:r>
            <a:r>
              <a:rPr lang="en-GB" dirty="0">
                <a:latin typeface="+mj-lt"/>
              </a:rPr>
              <a:t>and will keep your foot from being snared</a:t>
            </a:r>
            <a:r>
              <a:rPr lang="en-GB" dirty="0" smtClean="0">
                <a:latin typeface="+mj-lt"/>
              </a:rPr>
              <a:t>.” 3v21-26</a:t>
            </a:r>
          </a:p>
        </p:txBody>
      </p:sp>
    </p:spTree>
    <p:extLst>
      <p:ext uri="{BB962C8B-B14F-4D97-AF65-F5344CB8AC3E}">
        <p14:creationId xmlns:p14="http://schemas.microsoft.com/office/powerpoint/2010/main" val="12104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544616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>
                <a:latin typeface="+mj-lt"/>
              </a:rPr>
              <a:t>Live it </a:t>
            </a:r>
            <a:r>
              <a:rPr lang="en-GB" dirty="0">
                <a:latin typeface="+mj-lt"/>
              </a:rPr>
              <a:t>– the outcome of inner peace </a:t>
            </a:r>
          </a:p>
          <a:p>
            <a:r>
              <a:rPr lang="en-GB" b="1" dirty="0" smtClean="0">
                <a:latin typeface="+mj-lt"/>
              </a:rPr>
              <a:t>By </a:t>
            </a:r>
            <a:r>
              <a:rPr lang="en-GB" b="1" dirty="0" smtClean="0">
                <a:latin typeface="+mj-lt"/>
              </a:rPr>
              <a:t>trusting God and doing right</a:t>
            </a:r>
          </a:p>
          <a:p>
            <a:r>
              <a:rPr lang="en-GB" dirty="0" smtClean="0">
                <a:latin typeface="+mj-lt"/>
              </a:rPr>
              <a:t>“</a:t>
            </a:r>
            <a:r>
              <a:rPr lang="en-GB" baseline="30000" dirty="0" smtClean="0">
                <a:latin typeface="+mj-lt"/>
              </a:rPr>
              <a:t>27 </a:t>
            </a:r>
            <a:r>
              <a:rPr lang="en-GB" dirty="0" smtClean="0">
                <a:latin typeface="+mj-lt"/>
              </a:rPr>
              <a:t>Do </a:t>
            </a:r>
            <a:r>
              <a:rPr lang="en-GB" dirty="0">
                <a:latin typeface="+mj-lt"/>
              </a:rPr>
              <a:t>not </a:t>
            </a:r>
            <a:r>
              <a:rPr lang="en-GB" b="1" dirty="0">
                <a:latin typeface="+mj-lt"/>
              </a:rPr>
              <a:t>withhold good </a:t>
            </a:r>
            <a:r>
              <a:rPr lang="en-GB" dirty="0">
                <a:latin typeface="+mj-lt"/>
              </a:rPr>
              <a:t>from those to whom it is </a:t>
            </a:r>
            <a:r>
              <a:rPr lang="en-GB" dirty="0" smtClean="0">
                <a:latin typeface="+mj-lt"/>
              </a:rPr>
              <a:t>due, when </a:t>
            </a:r>
            <a:r>
              <a:rPr lang="en-GB" dirty="0">
                <a:latin typeface="+mj-lt"/>
              </a:rPr>
              <a:t>it is in your power to </a:t>
            </a:r>
            <a:r>
              <a:rPr lang="en-GB" dirty="0" smtClean="0">
                <a:latin typeface="+mj-lt"/>
              </a:rPr>
              <a:t>act.  </a:t>
            </a:r>
            <a:r>
              <a:rPr lang="en-GB" baseline="30000" dirty="0">
                <a:latin typeface="+mj-lt"/>
              </a:rPr>
              <a:t>28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Do not say to your neighbour</a:t>
            </a:r>
            <a:r>
              <a:rPr lang="en-GB" dirty="0" smtClean="0">
                <a:latin typeface="+mj-lt"/>
              </a:rPr>
              <a:t>, </a:t>
            </a:r>
            <a:r>
              <a:rPr lang="en-GB" dirty="0">
                <a:latin typeface="+mj-lt"/>
              </a:rPr>
              <a:t>‘Come back tomorrow and I’ll give it to you</a:t>
            </a:r>
            <a:r>
              <a:rPr lang="en-GB" dirty="0" smtClean="0">
                <a:latin typeface="+mj-lt"/>
              </a:rPr>
              <a:t>’– when </a:t>
            </a:r>
            <a:r>
              <a:rPr lang="en-GB" dirty="0">
                <a:latin typeface="+mj-lt"/>
              </a:rPr>
              <a:t>you already have it with </a:t>
            </a:r>
            <a:r>
              <a:rPr lang="en-GB" dirty="0" smtClean="0">
                <a:latin typeface="+mj-lt"/>
              </a:rPr>
              <a:t>you. </a:t>
            </a:r>
            <a:r>
              <a:rPr lang="en-GB" baseline="30000" dirty="0">
                <a:latin typeface="+mj-lt"/>
              </a:rPr>
              <a:t>29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Do not plot harm against your neighbour</a:t>
            </a:r>
            <a:r>
              <a:rPr lang="en-GB" dirty="0" smtClean="0">
                <a:latin typeface="+mj-lt"/>
              </a:rPr>
              <a:t>, </a:t>
            </a:r>
            <a:r>
              <a:rPr lang="en-GB" dirty="0">
                <a:latin typeface="+mj-lt"/>
              </a:rPr>
              <a:t>who lives trustfully near </a:t>
            </a:r>
            <a:r>
              <a:rPr lang="en-GB" dirty="0" smtClean="0">
                <a:latin typeface="+mj-lt"/>
              </a:rPr>
              <a:t>you. </a:t>
            </a:r>
            <a:r>
              <a:rPr lang="en-GB" baseline="30000" dirty="0">
                <a:latin typeface="+mj-lt"/>
              </a:rPr>
              <a:t>30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Do not accuse anyone for no reason </a:t>
            </a:r>
            <a:r>
              <a:rPr lang="en-GB" dirty="0" smtClean="0">
                <a:latin typeface="+mj-lt"/>
              </a:rPr>
              <a:t>– </a:t>
            </a:r>
            <a:r>
              <a:rPr lang="en-GB" dirty="0">
                <a:latin typeface="+mj-lt"/>
              </a:rPr>
              <a:t>when they have done you no </a:t>
            </a:r>
            <a:r>
              <a:rPr lang="en-GB" dirty="0" smtClean="0">
                <a:latin typeface="+mj-lt"/>
              </a:rPr>
              <a:t>harm. </a:t>
            </a:r>
            <a:r>
              <a:rPr lang="en-GB" baseline="30000" dirty="0">
                <a:latin typeface="+mj-lt"/>
              </a:rPr>
              <a:t>31</a:t>
            </a:r>
            <a:r>
              <a:rPr lang="en-GB" dirty="0" smtClean="0">
                <a:latin typeface="+mj-lt"/>
              </a:rPr>
              <a:t> </a:t>
            </a:r>
            <a:r>
              <a:rPr lang="en-GB" b="1" dirty="0">
                <a:latin typeface="+mj-lt"/>
              </a:rPr>
              <a:t>Do not envy</a:t>
            </a:r>
            <a:r>
              <a:rPr lang="en-GB" dirty="0">
                <a:latin typeface="+mj-lt"/>
              </a:rPr>
              <a:t> the </a:t>
            </a:r>
            <a:r>
              <a:rPr lang="en-GB" dirty="0" smtClean="0">
                <a:latin typeface="+mj-lt"/>
              </a:rPr>
              <a:t>violent or </a:t>
            </a:r>
            <a:r>
              <a:rPr lang="en-GB" dirty="0">
                <a:latin typeface="+mj-lt"/>
              </a:rPr>
              <a:t>choose any of their </a:t>
            </a:r>
            <a:r>
              <a:rPr lang="en-GB" dirty="0" smtClean="0">
                <a:latin typeface="+mj-lt"/>
              </a:rPr>
              <a:t>ways. </a:t>
            </a:r>
            <a:r>
              <a:rPr lang="en-GB" baseline="30000" dirty="0">
                <a:latin typeface="+mj-lt"/>
              </a:rPr>
              <a:t>32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For the Lord detests the </a:t>
            </a:r>
            <a:r>
              <a:rPr lang="en-GB" dirty="0" smtClean="0">
                <a:latin typeface="+mj-lt"/>
              </a:rPr>
              <a:t>perverse </a:t>
            </a:r>
            <a:r>
              <a:rPr lang="en-GB" dirty="0">
                <a:latin typeface="+mj-lt"/>
              </a:rPr>
              <a:t>but takes the upright into his confidence.” </a:t>
            </a:r>
            <a:r>
              <a:rPr lang="en-GB" sz="2200" dirty="0" smtClean="0">
                <a:latin typeface="+mj-lt"/>
              </a:rPr>
              <a:t>3v27-32</a:t>
            </a:r>
          </a:p>
          <a:p>
            <a:r>
              <a:rPr lang="en-GB" dirty="0" smtClean="0">
                <a:latin typeface="+mj-lt"/>
              </a:rPr>
              <a:t>Contrast David and Saul</a:t>
            </a:r>
          </a:p>
          <a:p>
            <a:pPr lvl="1"/>
            <a:r>
              <a:rPr lang="en-GB" dirty="0" smtClean="0">
                <a:latin typeface="+mj-lt"/>
              </a:rPr>
              <a:t>Also ref v29 David and Uriah</a:t>
            </a:r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2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32859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Abundant Life – Live it</a:t>
            </a:r>
          </a:p>
          <a:p>
            <a:r>
              <a:rPr lang="en-GB" dirty="0" smtClean="0">
                <a:latin typeface="+mj-lt"/>
              </a:rPr>
              <a:t>Abundant </a:t>
            </a:r>
            <a:r>
              <a:rPr lang="en-GB" dirty="0" smtClean="0">
                <a:latin typeface="+mj-lt"/>
              </a:rPr>
              <a:t>Life – </a:t>
            </a:r>
            <a:r>
              <a:rPr lang="en-GB" b="1" u="sng" dirty="0">
                <a:latin typeface="+mj-lt"/>
              </a:rPr>
              <a:t>L</a:t>
            </a:r>
            <a:r>
              <a:rPr lang="en-GB" b="1" u="sng" dirty="0" smtClean="0">
                <a:latin typeface="+mj-lt"/>
              </a:rPr>
              <a:t>ove </a:t>
            </a:r>
            <a:r>
              <a:rPr lang="en-GB" b="1" u="sng" dirty="0" smtClean="0">
                <a:latin typeface="+mj-lt"/>
              </a:rPr>
              <a:t>it </a:t>
            </a:r>
          </a:p>
          <a:p>
            <a:r>
              <a:rPr lang="en-GB" dirty="0" smtClean="0">
                <a:latin typeface="+mj-lt"/>
              </a:rPr>
              <a:t>How? By hearty rejoicing and worship</a:t>
            </a:r>
          </a:p>
          <a:p>
            <a:r>
              <a:rPr lang="en-GB" dirty="0" smtClean="0">
                <a:latin typeface="+mj-lt"/>
              </a:rPr>
              <a:t>WSC Q1 </a:t>
            </a:r>
            <a:r>
              <a:rPr lang="en-GB" dirty="0" smtClean="0">
                <a:latin typeface="+mj-lt"/>
              </a:rPr>
              <a:t>What is the chief end of man? </a:t>
            </a:r>
          </a:p>
          <a:p>
            <a:r>
              <a:rPr lang="en-GB" dirty="0" smtClean="0">
                <a:latin typeface="+mj-lt"/>
              </a:rPr>
              <a:t>To glorify God and to enjoy Him for ever</a:t>
            </a:r>
          </a:p>
          <a:p>
            <a:r>
              <a:rPr lang="en-GB" dirty="0" smtClean="0">
                <a:latin typeface="+mj-lt"/>
              </a:rPr>
              <a:t>David dancing before the Lord!</a:t>
            </a:r>
          </a:p>
          <a:p>
            <a:pPr lvl="1"/>
            <a:r>
              <a:rPr lang="en-GB" dirty="0" smtClean="0">
                <a:latin typeface="+mj-lt"/>
              </a:rPr>
              <a:t>Even when the victory wasn’t ours</a:t>
            </a:r>
          </a:p>
          <a:p>
            <a:pPr lvl="1"/>
            <a:r>
              <a:rPr lang="en-GB" dirty="0" smtClean="0">
                <a:latin typeface="+mj-lt"/>
              </a:rPr>
              <a:t>Because the victory is never ours!</a:t>
            </a:r>
          </a:p>
        </p:txBody>
      </p:sp>
    </p:spTree>
    <p:extLst>
      <p:ext uri="{BB962C8B-B14F-4D97-AF65-F5344CB8AC3E}">
        <p14:creationId xmlns:p14="http://schemas.microsoft.com/office/powerpoint/2010/main" val="14012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328592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Abundant Life – Live it</a:t>
            </a:r>
          </a:p>
          <a:p>
            <a:r>
              <a:rPr lang="en-GB" dirty="0">
                <a:latin typeface="+mj-lt"/>
              </a:rPr>
              <a:t>Abundant Life – Love it </a:t>
            </a:r>
          </a:p>
          <a:p>
            <a:r>
              <a:rPr lang="en-GB" dirty="0" smtClean="0">
                <a:latin typeface="+mj-lt"/>
              </a:rPr>
              <a:t>Abundant </a:t>
            </a:r>
            <a:r>
              <a:rPr lang="en-GB" dirty="0" smtClean="0">
                <a:latin typeface="+mj-lt"/>
              </a:rPr>
              <a:t>Life – </a:t>
            </a:r>
            <a:r>
              <a:rPr lang="en-GB" b="1" u="sng" dirty="0">
                <a:latin typeface="+mj-lt"/>
              </a:rPr>
              <a:t>S</a:t>
            </a:r>
            <a:r>
              <a:rPr lang="en-GB" b="1" u="sng" dirty="0" smtClean="0">
                <a:latin typeface="+mj-lt"/>
              </a:rPr>
              <a:t>hare </a:t>
            </a:r>
            <a:r>
              <a:rPr lang="en-GB" b="1" u="sng" dirty="0" smtClean="0">
                <a:latin typeface="+mj-lt"/>
              </a:rPr>
              <a:t>it </a:t>
            </a:r>
          </a:p>
          <a:p>
            <a:r>
              <a:rPr lang="en-GB" dirty="0" smtClean="0">
                <a:latin typeface="+mj-lt"/>
              </a:rPr>
              <a:t>How? By how we speak</a:t>
            </a:r>
          </a:p>
          <a:p>
            <a:r>
              <a:rPr lang="en-GB" dirty="0" smtClean="0">
                <a:latin typeface="+mj-lt"/>
              </a:rPr>
              <a:t>“The </a:t>
            </a:r>
            <a:r>
              <a:rPr lang="en-GB" dirty="0">
                <a:latin typeface="+mj-lt"/>
              </a:rPr>
              <a:t>soothing tongue is a </a:t>
            </a:r>
            <a:r>
              <a:rPr lang="en-GB" b="1" dirty="0">
                <a:latin typeface="+mj-lt"/>
              </a:rPr>
              <a:t>tree of life</a:t>
            </a:r>
            <a:r>
              <a:rPr lang="en-GB" dirty="0" smtClean="0">
                <a:latin typeface="+mj-lt"/>
              </a:rPr>
              <a:t>,</a:t>
            </a:r>
            <a:r>
              <a:rPr lang="en-GB" dirty="0">
                <a:latin typeface="+mj-lt"/>
              </a:rPr>
              <a:t> but a </a:t>
            </a:r>
            <a:r>
              <a:rPr lang="en-GB" dirty="0" smtClean="0">
                <a:latin typeface="+mj-lt"/>
              </a:rPr>
              <a:t>deceitful </a:t>
            </a:r>
            <a:r>
              <a:rPr lang="en-GB" dirty="0">
                <a:latin typeface="+mj-lt"/>
              </a:rPr>
              <a:t>tongue </a:t>
            </a:r>
            <a:r>
              <a:rPr lang="en-GB" dirty="0" smtClean="0">
                <a:latin typeface="+mj-lt"/>
              </a:rPr>
              <a:t>crushes </a:t>
            </a:r>
            <a:r>
              <a:rPr lang="en-GB" dirty="0">
                <a:latin typeface="+mj-lt"/>
              </a:rPr>
              <a:t>the </a:t>
            </a:r>
            <a:r>
              <a:rPr lang="en-GB" dirty="0" smtClean="0">
                <a:latin typeface="+mj-lt"/>
              </a:rPr>
              <a:t>spirit.” 15v4</a:t>
            </a:r>
          </a:p>
          <a:p>
            <a:r>
              <a:rPr lang="en-GB" dirty="0" smtClean="0">
                <a:latin typeface="+mj-lt"/>
              </a:rPr>
              <a:t>Warm </a:t>
            </a:r>
            <a:r>
              <a:rPr lang="en-GB" dirty="0" smtClean="0">
                <a:latin typeface="+mj-lt"/>
              </a:rPr>
              <a:t>witness</a:t>
            </a:r>
          </a:p>
          <a:p>
            <a:r>
              <a:rPr lang="en-GB" dirty="0" smtClean="0">
                <a:latin typeface="+mj-lt"/>
              </a:rPr>
              <a:t>Building up our brothers</a:t>
            </a:r>
          </a:p>
          <a:p>
            <a:pPr lvl="1"/>
            <a:r>
              <a:rPr lang="en-GB" dirty="0" smtClean="0">
                <a:latin typeface="+mj-lt"/>
              </a:rPr>
              <a:t>Barriers </a:t>
            </a:r>
            <a:r>
              <a:rPr lang="en-GB" dirty="0" smtClean="0">
                <a:latin typeface="+mj-lt"/>
              </a:rPr>
              <a:t>to </a:t>
            </a:r>
            <a:r>
              <a:rPr lang="en-GB" dirty="0" smtClean="0">
                <a:latin typeface="+mj-lt"/>
              </a:rPr>
              <a:t>building others up? </a:t>
            </a:r>
            <a:endParaRPr lang="en-GB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Envy/insecurity</a:t>
            </a:r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09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32859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Abundant Life – Live it</a:t>
            </a:r>
          </a:p>
          <a:p>
            <a:r>
              <a:rPr lang="en-GB" dirty="0">
                <a:latin typeface="+mj-lt"/>
              </a:rPr>
              <a:t>Abundant Life – Love it </a:t>
            </a:r>
          </a:p>
          <a:p>
            <a:r>
              <a:rPr lang="en-GB" dirty="0">
                <a:latin typeface="+mj-lt"/>
              </a:rPr>
              <a:t>Abundant Life – Share it </a:t>
            </a:r>
          </a:p>
          <a:p>
            <a:r>
              <a:rPr lang="en-GB" dirty="0" smtClean="0">
                <a:latin typeface="+mj-lt"/>
              </a:rPr>
              <a:t>Abundant </a:t>
            </a:r>
            <a:r>
              <a:rPr lang="en-GB" dirty="0" smtClean="0">
                <a:latin typeface="+mj-lt"/>
              </a:rPr>
              <a:t>Life – </a:t>
            </a:r>
            <a:r>
              <a:rPr lang="en-GB" b="1" u="sng" dirty="0">
                <a:latin typeface="+mj-lt"/>
              </a:rPr>
              <a:t>U</a:t>
            </a:r>
            <a:r>
              <a:rPr lang="en-GB" b="1" u="sng" dirty="0" smtClean="0">
                <a:latin typeface="+mj-lt"/>
              </a:rPr>
              <a:t>se </a:t>
            </a:r>
            <a:r>
              <a:rPr lang="en-GB" b="1" u="sng" dirty="0" smtClean="0">
                <a:latin typeface="+mj-lt"/>
              </a:rPr>
              <a:t>it </a:t>
            </a:r>
          </a:p>
          <a:p>
            <a:r>
              <a:rPr lang="en-GB" dirty="0" smtClean="0">
                <a:latin typeface="+mj-lt"/>
              </a:rPr>
              <a:t>How? </a:t>
            </a:r>
            <a:r>
              <a:rPr lang="en-GB" dirty="0" smtClean="0">
                <a:latin typeface="+mj-lt"/>
              </a:rPr>
              <a:t>By t</a:t>
            </a:r>
            <a:r>
              <a:rPr lang="en-GB" dirty="0" smtClean="0">
                <a:latin typeface="+mj-lt"/>
              </a:rPr>
              <a:t>aking William Carey’s example </a:t>
            </a:r>
            <a:r>
              <a:rPr lang="en-GB" dirty="0" smtClean="0">
                <a:latin typeface="+mj-lt"/>
              </a:rPr>
              <a:t>“Expect </a:t>
            </a:r>
            <a:r>
              <a:rPr lang="en-GB" dirty="0" smtClean="0">
                <a:latin typeface="+mj-lt"/>
              </a:rPr>
              <a:t>great things of </a:t>
            </a:r>
            <a:r>
              <a:rPr lang="en-GB" dirty="0" smtClean="0">
                <a:latin typeface="+mj-lt"/>
              </a:rPr>
              <a:t>God; attempt </a:t>
            </a:r>
            <a:r>
              <a:rPr lang="en-GB" dirty="0" smtClean="0">
                <a:latin typeface="+mj-lt"/>
              </a:rPr>
              <a:t>great things for God</a:t>
            </a:r>
            <a:r>
              <a:rPr lang="en-GB" dirty="0" smtClean="0">
                <a:latin typeface="+mj-lt"/>
              </a:rPr>
              <a:t>”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“</a:t>
            </a:r>
            <a:r>
              <a:rPr lang="en-GB" dirty="0" smtClean="0">
                <a:latin typeface="+mj-lt"/>
              </a:rPr>
              <a:t>Whoever </a:t>
            </a:r>
            <a:r>
              <a:rPr lang="en-GB" dirty="0">
                <a:latin typeface="+mj-lt"/>
              </a:rPr>
              <a:t>pursues righteousness and </a:t>
            </a:r>
            <a:r>
              <a:rPr lang="en-GB" dirty="0" smtClean="0">
                <a:latin typeface="+mj-lt"/>
              </a:rPr>
              <a:t>love</a:t>
            </a:r>
            <a:r>
              <a:rPr lang="en-GB" dirty="0">
                <a:latin typeface="+mj-lt"/>
              </a:rPr>
              <a:t> finds life, </a:t>
            </a:r>
            <a:r>
              <a:rPr lang="en-GB" dirty="0" smtClean="0">
                <a:latin typeface="+mj-lt"/>
              </a:rPr>
              <a:t>prosperity and honour.  </a:t>
            </a:r>
            <a:r>
              <a:rPr lang="en-GB" baseline="30000" dirty="0" smtClean="0">
                <a:latin typeface="+mj-lt"/>
              </a:rPr>
              <a:t>22</a:t>
            </a:r>
            <a:r>
              <a:rPr lang="en-GB" dirty="0">
                <a:latin typeface="+mj-lt"/>
              </a:rPr>
              <a:t> One who is wise can go up against </a:t>
            </a:r>
            <a:r>
              <a:rPr lang="en-GB" dirty="0" smtClean="0">
                <a:latin typeface="+mj-lt"/>
              </a:rPr>
              <a:t>the city </a:t>
            </a:r>
            <a:r>
              <a:rPr lang="en-GB" dirty="0">
                <a:latin typeface="+mj-lt"/>
              </a:rPr>
              <a:t>of the </a:t>
            </a:r>
            <a:r>
              <a:rPr lang="en-GB" dirty="0" smtClean="0">
                <a:latin typeface="+mj-lt"/>
              </a:rPr>
              <a:t>mighty and </a:t>
            </a:r>
            <a:r>
              <a:rPr lang="en-GB" dirty="0">
                <a:latin typeface="+mj-lt"/>
              </a:rPr>
              <a:t>pull down </a:t>
            </a:r>
            <a:r>
              <a:rPr lang="en-GB" dirty="0" smtClean="0">
                <a:latin typeface="+mj-lt"/>
              </a:rPr>
              <a:t>the stronghold </a:t>
            </a:r>
            <a:r>
              <a:rPr lang="en-GB" dirty="0">
                <a:latin typeface="+mj-lt"/>
              </a:rPr>
              <a:t>in which they trust</a:t>
            </a:r>
            <a:r>
              <a:rPr lang="en-GB" dirty="0" smtClean="0">
                <a:latin typeface="+mj-lt"/>
              </a:rPr>
              <a:t>.” 21v21-22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2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32859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Abundant Life – </a:t>
            </a:r>
            <a:r>
              <a:rPr lang="en-GB" b="1" u="sng" dirty="0" smtClean="0">
                <a:latin typeface="+mj-lt"/>
              </a:rPr>
              <a:t>Use </a:t>
            </a:r>
            <a:r>
              <a:rPr lang="en-GB" b="1" u="sng" dirty="0" smtClean="0">
                <a:latin typeface="+mj-lt"/>
              </a:rPr>
              <a:t>it </a:t>
            </a:r>
          </a:p>
          <a:p>
            <a:r>
              <a:rPr lang="en-GB" dirty="0" smtClean="0">
                <a:latin typeface="+mj-lt"/>
              </a:rPr>
              <a:t>How? By prayer </a:t>
            </a:r>
          </a:p>
          <a:p>
            <a:r>
              <a:rPr lang="en-GB" dirty="0" smtClean="0">
                <a:latin typeface="+mj-lt"/>
              </a:rPr>
              <a:t>“For </a:t>
            </a:r>
            <a:r>
              <a:rPr lang="en-GB" dirty="0">
                <a:latin typeface="+mj-lt"/>
              </a:rPr>
              <a:t>though we live in the world, we do not wage war as the world does. </a:t>
            </a:r>
            <a:r>
              <a:rPr lang="en-GB" baseline="30000" dirty="0">
                <a:latin typeface="+mj-lt"/>
              </a:rPr>
              <a:t>4</a:t>
            </a:r>
            <a:r>
              <a:rPr lang="en-GB" dirty="0">
                <a:latin typeface="+mj-lt"/>
              </a:rPr>
              <a:t> The weapons we fight with are not the weapons of the world. On the contrary, they have divine power to demolish strongholds. </a:t>
            </a:r>
            <a:r>
              <a:rPr lang="en-GB" baseline="30000" dirty="0">
                <a:latin typeface="+mj-lt"/>
              </a:rPr>
              <a:t>5</a:t>
            </a:r>
            <a:r>
              <a:rPr lang="en-GB" dirty="0">
                <a:latin typeface="+mj-lt"/>
              </a:rPr>
              <a:t> We demolish arguments and every pretension that sets itself up against the knowledge of God, and we take captive every thought to make it obedient to Christ</a:t>
            </a:r>
            <a:r>
              <a:rPr lang="en-GB" dirty="0" smtClean="0">
                <a:latin typeface="+mj-lt"/>
              </a:rPr>
              <a:t>.” </a:t>
            </a:r>
            <a:r>
              <a:rPr lang="en-GB" sz="2400" dirty="0" smtClean="0">
                <a:latin typeface="+mj-lt"/>
              </a:rPr>
              <a:t>2 </a:t>
            </a:r>
            <a:r>
              <a:rPr lang="en-GB" sz="2400" dirty="0" err="1" smtClean="0">
                <a:latin typeface="+mj-lt"/>
              </a:rPr>
              <a:t>Cor</a:t>
            </a:r>
            <a:r>
              <a:rPr lang="en-GB" sz="2400" dirty="0" smtClean="0">
                <a:latin typeface="+mj-lt"/>
              </a:rPr>
              <a:t> 10v3-5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5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Proverbs on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32859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Abundant Life – </a:t>
            </a:r>
            <a:r>
              <a:rPr lang="en-GB" b="1" u="sng" dirty="0" smtClean="0">
                <a:latin typeface="+mj-lt"/>
              </a:rPr>
              <a:t>Use </a:t>
            </a:r>
            <a:r>
              <a:rPr lang="en-GB" b="1" u="sng" dirty="0" smtClean="0">
                <a:latin typeface="+mj-lt"/>
              </a:rPr>
              <a:t>it </a:t>
            </a:r>
          </a:p>
          <a:p>
            <a:r>
              <a:rPr lang="en-GB" dirty="0" smtClean="0">
                <a:latin typeface="+mj-lt"/>
              </a:rPr>
              <a:t>How? By prayer </a:t>
            </a:r>
          </a:p>
          <a:p>
            <a:r>
              <a:rPr lang="en-GB" dirty="0" smtClean="0">
                <a:latin typeface="+mj-lt"/>
              </a:rPr>
              <a:t>“On </a:t>
            </a:r>
            <a:r>
              <a:rPr lang="en-GB" dirty="0">
                <a:latin typeface="+mj-lt"/>
              </a:rPr>
              <a:t>the contrary, they have divine power to demolish strongholds</a:t>
            </a:r>
            <a:r>
              <a:rPr lang="en-GB" dirty="0" smtClean="0">
                <a:latin typeface="+mj-lt"/>
              </a:rPr>
              <a:t>.” 2 </a:t>
            </a:r>
            <a:r>
              <a:rPr lang="en-GB" dirty="0" err="1" smtClean="0">
                <a:latin typeface="+mj-lt"/>
              </a:rPr>
              <a:t>Cor</a:t>
            </a:r>
            <a:r>
              <a:rPr lang="en-GB" dirty="0" smtClean="0">
                <a:latin typeface="+mj-lt"/>
              </a:rPr>
              <a:t> 10v4</a:t>
            </a:r>
          </a:p>
          <a:p>
            <a:r>
              <a:rPr lang="en-GB" dirty="0" smtClean="0">
                <a:latin typeface="+mj-lt"/>
              </a:rPr>
              <a:t>“With </a:t>
            </a:r>
            <a:r>
              <a:rPr lang="en-GB" dirty="0">
                <a:latin typeface="+mj-lt"/>
              </a:rPr>
              <a:t>your help I can </a:t>
            </a:r>
            <a:r>
              <a:rPr lang="en-GB" dirty="0" smtClean="0">
                <a:latin typeface="+mj-lt"/>
              </a:rPr>
              <a:t>run through a barricade; </a:t>
            </a:r>
            <a:r>
              <a:rPr lang="en-GB" dirty="0">
                <a:latin typeface="+mj-lt"/>
              </a:rPr>
              <a:t>with my God I can scale a wall</a:t>
            </a:r>
            <a:r>
              <a:rPr lang="en-GB" dirty="0" smtClean="0">
                <a:latin typeface="+mj-lt"/>
              </a:rPr>
              <a:t>.” Psalm 18v29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13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Life and death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1440160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>
                <a:latin typeface="+mj-lt"/>
              </a:rPr>
              <a:t>Quantitative assessment </a:t>
            </a:r>
          </a:p>
          <a:p>
            <a:pPr lvl="2"/>
            <a:r>
              <a:rPr lang="en-GB" sz="3000" dirty="0" smtClean="0">
                <a:latin typeface="+mj-lt"/>
              </a:rPr>
              <a:t>Life expectancy</a:t>
            </a:r>
            <a:endParaRPr lang="en-GB" sz="28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729387" cy="296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2080" y="2492896"/>
            <a:ext cx="3563888" cy="3637919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11480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GB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/>
              </a:rPr>
              <a:t>“</a:t>
            </a: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/>
              </a:rPr>
              <a:t>Listen, my son, accept what I say,</a:t>
            </a:r>
            <a:b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/>
              </a:rPr>
            </a:b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/>
              </a:rPr>
              <a:t>and the years of your life will be many.” </a:t>
            </a:r>
            <a:endParaRPr lang="en-GB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411480" indent="-283464">
              <a:spcBef>
                <a:spcPct val="20000"/>
              </a:spcBef>
              <a:buClr>
                <a:prstClr val="white"/>
              </a:buClr>
              <a:buSzPct val="80000"/>
              <a:buFont typeface="Wingdings 2"/>
              <a:buChar char=""/>
            </a:pPr>
            <a:r>
              <a:rPr lang="en-GB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Lucida Sans"/>
              </a:rPr>
              <a:t>Prov</a:t>
            </a:r>
            <a:r>
              <a:rPr lang="en-GB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Lucida Sans"/>
              </a:rPr>
              <a:t> </a:t>
            </a: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/>
              </a:rPr>
              <a:t>4v10 </a:t>
            </a:r>
          </a:p>
        </p:txBody>
      </p:sp>
    </p:spTree>
    <p:extLst>
      <p:ext uri="{BB962C8B-B14F-4D97-AF65-F5344CB8AC3E}">
        <p14:creationId xmlns:p14="http://schemas.microsoft.com/office/powerpoint/2010/main" val="40036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Life and death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1440160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>
                <a:latin typeface="+mj-lt"/>
              </a:rPr>
              <a:t>Qualitative assessments</a:t>
            </a:r>
          </a:p>
          <a:p>
            <a:pPr lvl="2"/>
            <a:r>
              <a:rPr lang="en-GB" sz="3000" dirty="0" smtClean="0">
                <a:latin typeface="+mj-lt"/>
              </a:rPr>
              <a:t>Health and life expectancy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4075"/>
            <a:ext cx="4896544" cy="188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555479" cy="23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1833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000" dirty="0" smtClean="0">
                <a:latin typeface="+mj-lt"/>
              </a:rPr>
              <a:t>Children’s</a:t>
            </a:r>
            <a:r>
              <a:rPr lang="en-GB" sz="3000" dirty="0">
                <a:latin typeface="+mj-lt"/>
              </a:rPr>
              <a:t> children are a crown to the </a:t>
            </a:r>
            <a:r>
              <a:rPr lang="en-GB" sz="3000" dirty="0" smtClean="0">
                <a:latin typeface="+mj-lt"/>
              </a:rPr>
              <a:t>aged</a:t>
            </a:r>
            <a:r>
              <a:rPr lang="en-GB" dirty="0" smtClean="0"/>
              <a:t> </a:t>
            </a:r>
            <a:r>
              <a:rPr lang="en-GB" sz="3000" dirty="0" err="1">
                <a:latin typeface="+mj-lt"/>
              </a:rPr>
              <a:t>Prov</a:t>
            </a:r>
            <a:r>
              <a:rPr lang="en-GB" sz="3000" dirty="0">
                <a:latin typeface="+mj-lt"/>
              </a:rPr>
              <a:t> </a:t>
            </a:r>
            <a:r>
              <a:rPr lang="en-GB" sz="3000" dirty="0" smtClean="0">
                <a:latin typeface="+mj-lt"/>
              </a:rPr>
              <a:t>17v6a 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4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Life and death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144016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3200" dirty="0" smtClean="0">
                <a:latin typeface="+mj-lt"/>
              </a:rPr>
              <a:t>Qualitative assessments</a:t>
            </a:r>
          </a:p>
          <a:p>
            <a:pPr lvl="2"/>
            <a:r>
              <a:rPr lang="en-GB" sz="3000" dirty="0" smtClean="0">
                <a:latin typeface="+mj-lt"/>
              </a:rPr>
              <a:t>Health and life expectancy </a:t>
            </a:r>
          </a:p>
          <a:p>
            <a:pPr lvl="2"/>
            <a:r>
              <a:rPr lang="en-GB" sz="3000" dirty="0" smtClean="0">
                <a:latin typeface="+mj-lt"/>
              </a:rPr>
              <a:t>Experiences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08" y="2348880"/>
            <a:ext cx="6349007" cy="439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Life and death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144016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3200" dirty="0" smtClean="0">
                <a:latin typeface="+mj-lt"/>
              </a:rPr>
              <a:t>Qualitative assessments</a:t>
            </a:r>
          </a:p>
          <a:p>
            <a:pPr lvl="2"/>
            <a:r>
              <a:rPr lang="en-GB" sz="3000" dirty="0" smtClean="0">
                <a:latin typeface="+mj-lt"/>
              </a:rPr>
              <a:t>Health, life expectancy &amp; experiences</a:t>
            </a:r>
          </a:p>
          <a:p>
            <a:pPr lvl="2"/>
            <a:r>
              <a:rPr lang="en-GB" sz="3000" dirty="0" smtClean="0">
                <a:latin typeface="+mj-lt"/>
              </a:rPr>
              <a:t>Standard of living - wealth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9" y="2276872"/>
            <a:ext cx="330993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84" y="2215767"/>
            <a:ext cx="3370942" cy="224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84" y="4270560"/>
            <a:ext cx="3388780" cy="239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8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Life and death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1440160"/>
          </a:xfrm>
        </p:spPr>
        <p:txBody>
          <a:bodyPr>
            <a:noAutofit/>
          </a:bodyPr>
          <a:lstStyle/>
          <a:p>
            <a:pPr lvl="1"/>
            <a:r>
              <a:rPr lang="en-GB" sz="2800" dirty="0" smtClean="0">
                <a:latin typeface="+mj-lt"/>
              </a:rPr>
              <a:t>Qualitative assessments</a:t>
            </a:r>
          </a:p>
          <a:p>
            <a:pPr lvl="2"/>
            <a:r>
              <a:rPr lang="en-GB" sz="2800" dirty="0" smtClean="0">
                <a:latin typeface="+mj-lt"/>
              </a:rPr>
              <a:t>Health, life expectancy &amp; experiences</a:t>
            </a:r>
          </a:p>
          <a:p>
            <a:pPr lvl="2"/>
            <a:r>
              <a:rPr lang="en-GB" sz="2800" dirty="0" smtClean="0">
                <a:latin typeface="+mj-lt"/>
              </a:rPr>
              <a:t>Standard of living – wealth</a:t>
            </a:r>
          </a:p>
          <a:p>
            <a:pPr lvl="2"/>
            <a:r>
              <a:rPr lang="en-GB" sz="2800" dirty="0" smtClean="0">
                <a:latin typeface="+mj-lt"/>
              </a:rPr>
              <a:t>Honour/prestige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11474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97" y="3681861"/>
            <a:ext cx="4300499" cy="297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Proverbs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032448"/>
          </a:xfrm>
        </p:spPr>
        <p:txBody>
          <a:bodyPr>
            <a:norm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en-GB" dirty="0" smtClean="0">
                <a:solidFill>
                  <a:prstClr val="white"/>
                </a:solidFill>
                <a:latin typeface="Lucida Sans"/>
              </a:rPr>
              <a:t>Bible uses words </a:t>
            </a:r>
            <a:r>
              <a:rPr lang="en-GB" dirty="0">
                <a:solidFill>
                  <a:prstClr val="white"/>
                </a:solidFill>
                <a:latin typeface="Lucida Sans"/>
              </a:rPr>
              <a:t>“Life and Death</a:t>
            </a:r>
            <a:r>
              <a:rPr lang="en-GB" dirty="0" smtClean="0">
                <a:solidFill>
                  <a:prstClr val="white"/>
                </a:solidFill>
                <a:latin typeface="Lucida Sans"/>
              </a:rPr>
              <a:t>” differently</a:t>
            </a:r>
            <a:endParaRPr lang="en-GB" dirty="0">
              <a:solidFill>
                <a:prstClr val="white"/>
              </a:solidFill>
              <a:latin typeface="Lucida Sans"/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GB" dirty="0">
                <a:solidFill>
                  <a:prstClr val="white"/>
                </a:solidFill>
                <a:latin typeface="Lucida Sans"/>
              </a:rPr>
              <a:t>“The soul is alienated from the life of God, is in a state of death until the entrance of God’s Word gives light and understanding”</a:t>
            </a:r>
          </a:p>
          <a:p>
            <a:pPr lvl="1">
              <a:buClr>
                <a:prstClr val="white"/>
              </a:buClr>
            </a:pPr>
            <a:r>
              <a:rPr lang="en-GB" sz="2200" dirty="0">
                <a:solidFill>
                  <a:prstClr val="white"/>
                </a:solidFill>
                <a:latin typeface="Lucida Sans"/>
              </a:rPr>
              <a:t>Charles Bridges </a:t>
            </a:r>
            <a:r>
              <a:rPr lang="en-GB" sz="2200" dirty="0" err="1">
                <a:solidFill>
                  <a:prstClr val="white"/>
                </a:solidFill>
                <a:latin typeface="Lucida Sans"/>
              </a:rPr>
              <a:t>xf</a:t>
            </a:r>
            <a:r>
              <a:rPr lang="en-GB" sz="2200" dirty="0">
                <a:solidFill>
                  <a:prstClr val="white"/>
                </a:solidFill>
                <a:latin typeface="Lucida Sans"/>
              </a:rPr>
              <a:t> John 8v12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GB" dirty="0">
                <a:solidFill>
                  <a:prstClr val="white"/>
                </a:solidFill>
                <a:latin typeface="Lucida Sans"/>
              </a:rPr>
              <a:t>“Death reigned from the time of Adam” </a:t>
            </a:r>
          </a:p>
          <a:p>
            <a:pPr lvl="1">
              <a:buClr>
                <a:prstClr val="white"/>
              </a:buClr>
            </a:pPr>
            <a:r>
              <a:rPr lang="en-GB" sz="2200" dirty="0">
                <a:solidFill>
                  <a:prstClr val="white"/>
                </a:solidFill>
                <a:latin typeface="Lucida Sans"/>
              </a:rPr>
              <a:t>Rom </a:t>
            </a:r>
            <a:r>
              <a:rPr lang="en-GB" sz="2200" dirty="0" smtClean="0">
                <a:solidFill>
                  <a:prstClr val="white"/>
                </a:solidFill>
                <a:latin typeface="Lucida Sans"/>
              </a:rPr>
              <a:t>5v14</a:t>
            </a:r>
            <a:endParaRPr lang="en-GB" b="1" baseline="30000" dirty="0" smtClean="0"/>
          </a:p>
          <a:p>
            <a:endParaRPr lang="en-GB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5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2211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Proverbs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en-GB" sz="2600" dirty="0" smtClean="0">
                <a:solidFill>
                  <a:prstClr val="white"/>
                </a:solidFill>
                <a:latin typeface="Lucida Sans"/>
              </a:rPr>
              <a:t>“</a:t>
            </a:r>
            <a:r>
              <a:rPr lang="en-GB" sz="2600" dirty="0">
                <a:solidFill>
                  <a:prstClr val="white"/>
                </a:solidFill>
                <a:latin typeface="Lucida Sans"/>
              </a:rPr>
              <a:t>Death reigned from the time of Adam” </a:t>
            </a:r>
            <a:r>
              <a:rPr lang="en-GB" sz="2200" dirty="0" smtClean="0">
                <a:solidFill>
                  <a:prstClr val="white"/>
                </a:solidFill>
                <a:latin typeface="Lucida Sans"/>
              </a:rPr>
              <a:t>Rom 5v14</a:t>
            </a:r>
          </a:p>
          <a:p>
            <a:r>
              <a:rPr lang="en-GB" sz="2600" dirty="0" smtClean="0">
                <a:latin typeface="+mj-lt"/>
              </a:rPr>
              <a:t>What </a:t>
            </a:r>
            <a:r>
              <a:rPr lang="en-GB" sz="2600" dirty="0">
                <a:latin typeface="+mj-lt"/>
              </a:rPr>
              <a:t>is the answer</a:t>
            </a:r>
            <a:r>
              <a:rPr lang="en-GB" sz="2600" dirty="0" smtClean="0">
                <a:latin typeface="+mj-lt"/>
              </a:rPr>
              <a:t>? </a:t>
            </a:r>
          </a:p>
          <a:p>
            <a:pPr lvl="1"/>
            <a:r>
              <a:rPr lang="en-GB" sz="2200" dirty="0" smtClean="0">
                <a:latin typeface="+mj-lt"/>
              </a:rPr>
              <a:t>What wisdom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smtClean="0">
                <a:latin typeface="+mj-lt"/>
              </a:rPr>
              <a:t>is there?</a:t>
            </a:r>
            <a:endParaRPr lang="en-GB" sz="2200" dirty="0">
              <a:latin typeface="+mj-lt"/>
            </a:endParaRPr>
          </a:p>
          <a:p>
            <a:r>
              <a:rPr lang="en-GB" sz="2600" dirty="0" smtClean="0">
                <a:latin typeface="+mj-lt"/>
              </a:rPr>
              <a:t>“to </a:t>
            </a:r>
            <a:r>
              <a:rPr lang="en-GB" sz="2600" dirty="0">
                <a:latin typeface="+mj-lt"/>
              </a:rPr>
              <a:t>those whom God has called, both Jews and Greeks, </a:t>
            </a:r>
            <a:r>
              <a:rPr lang="en-GB" sz="2600" b="1" u="sng" dirty="0">
                <a:latin typeface="+mj-lt"/>
              </a:rPr>
              <a:t>Christ</a:t>
            </a:r>
            <a:r>
              <a:rPr lang="en-GB" sz="2600" dirty="0">
                <a:latin typeface="+mj-lt"/>
              </a:rPr>
              <a:t> the power of God and the </a:t>
            </a:r>
            <a:r>
              <a:rPr lang="en-GB" sz="2600" b="1" u="sng" dirty="0">
                <a:latin typeface="+mj-lt"/>
              </a:rPr>
              <a:t>wisdom of God</a:t>
            </a:r>
            <a:r>
              <a:rPr lang="en-GB" sz="2600" dirty="0" smtClean="0">
                <a:latin typeface="+mj-lt"/>
              </a:rPr>
              <a:t>.” </a:t>
            </a:r>
            <a:r>
              <a:rPr lang="en-GB" sz="2000" dirty="0">
                <a:latin typeface="+mj-lt"/>
              </a:rPr>
              <a:t>1 </a:t>
            </a:r>
            <a:r>
              <a:rPr lang="en-GB" sz="2000" dirty="0" err="1">
                <a:latin typeface="+mj-lt"/>
              </a:rPr>
              <a:t>Cor</a:t>
            </a:r>
            <a:r>
              <a:rPr lang="en-GB" sz="2000" dirty="0">
                <a:latin typeface="+mj-lt"/>
              </a:rPr>
              <a:t> 1v24</a:t>
            </a:r>
            <a:endParaRPr lang="en-GB" sz="2000" dirty="0">
              <a:latin typeface="+mj-lt"/>
            </a:endParaRPr>
          </a:p>
          <a:p>
            <a:r>
              <a:rPr lang="en-GB" sz="2600" dirty="0" smtClean="0">
                <a:latin typeface="+mj-lt"/>
              </a:rPr>
              <a:t>Jesus </a:t>
            </a:r>
            <a:r>
              <a:rPr lang="en-GB" sz="2600" dirty="0">
                <a:latin typeface="+mj-lt"/>
              </a:rPr>
              <a:t>said </a:t>
            </a:r>
            <a:r>
              <a:rPr lang="en-GB" b="1" baseline="30000" dirty="0" smtClean="0"/>
              <a:t>”</a:t>
            </a:r>
            <a:r>
              <a:rPr lang="en-GB" sz="2600" dirty="0" smtClean="0">
                <a:latin typeface="+mj-lt"/>
              </a:rPr>
              <a:t>I </a:t>
            </a:r>
            <a:r>
              <a:rPr lang="en-GB" sz="2600" dirty="0">
                <a:latin typeface="+mj-lt"/>
              </a:rPr>
              <a:t>am the door. If anyone enters by me, he will be saved and will go in and out and find pasture. </a:t>
            </a:r>
            <a:r>
              <a:rPr lang="en-GB" sz="2600" dirty="0" smtClean="0">
                <a:latin typeface="+mj-lt"/>
              </a:rPr>
              <a:t>The </a:t>
            </a:r>
            <a:r>
              <a:rPr lang="en-GB" sz="2600" dirty="0">
                <a:latin typeface="+mj-lt"/>
              </a:rPr>
              <a:t>thief comes only to steal and </a:t>
            </a:r>
            <a:r>
              <a:rPr lang="en-GB" sz="2600" b="1" dirty="0">
                <a:latin typeface="+mj-lt"/>
              </a:rPr>
              <a:t>kill </a:t>
            </a:r>
            <a:r>
              <a:rPr lang="en-GB" sz="2600" dirty="0">
                <a:latin typeface="+mj-lt"/>
              </a:rPr>
              <a:t>and destroy. I came that they may have </a:t>
            </a:r>
            <a:r>
              <a:rPr lang="en-GB" sz="2600" b="1" dirty="0">
                <a:latin typeface="+mj-lt"/>
              </a:rPr>
              <a:t>life</a:t>
            </a:r>
            <a:r>
              <a:rPr lang="en-GB" sz="2600" dirty="0">
                <a:latin typeface="+mj-lt"/>
              </a:rPr>
              <a:t> and have it </a:t>
            </a:r>
            <a:r>
              <a:rPr lang="en-GB" sz="2600" b="1" dirty="0">
                <a:latin typeface="+mj-lt"/>
              </a:rPr>
              <a:t>abundantly</a:t>
            </a:r>
            <a:r>
              <a:rPr lang="en-GB" sz="2600" dirty="0" smtClean="0">
                <a:latin typeface="+mj-lt"/>
              </a:rPr>
              <a:t>.”  </a:t>
            </a:r>
            <a:r>
              <a:rPr lang="en-GB" sz="2000" dirty="0" smtClean="0">
                <a:latin typeface="+mj-lt"/>
              </a:rPr>
              <a:t>John 10v9-10</a:t>
            </a:r>
          </a:p>
          <a:p>
            <a:r>
              <a:rPr lang="en-GB" sz="2600" dirty="0" smtClean="0">
                <a:latin typeface="+mj-lt"/>
              </a:rPr>
              <a:t>Life is only known to those who are saved</a:t>
            </a:r>
          </a:p>
          <a:p>
            <a:pPr lvl="1"/>
            <a:r>
              <a:rPr lang="en-GB" sz="2200" b="1" dirty="0" smtClean="0">
                <a:latin typeface="+mj-lt"/>
              </a:rPr>
              <a:t>Eternal and </a:t>
            </a:r>
            <a:r>
              <a:rPr lang="en-GB" sz="2200" b="1" dirty="0" smtClean="0">
                <a:latin typeface="+mj-lt"/>
              </a:rPr>
              <a:t>temporal</a:t>
            </a:r>
            <a:endParaRPr lang="en-GB" sz="2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1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Proverbs quality of life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en-GB" sz="2600" dirty="0" smtClean="0">
                <a:solidFill>
                  <a:prstClr val="white"/>
                </a:solidFill>
                <a:latin typeface="Lucida Sans"/>
              </a:rPr>
              <a:t>“</a:t>
            </a:r>
            <a:r>
              <a:rPr lang="en-GB" sz="2600" dirty="0" smtClean="0">
                <a:latin typeface="+mj-lt"/>
              </a:rPr>
              <a:t>Jesus </a:t>
            </a:r>
            <a:r>
              <a:rPr lang="en-GB" sz="2600" dirty="0">
                <a:latin typeface="+mj-lt"/>
              </a:rPr>
              <a:t>said </a:t>
            </a:r>
            <a:r>
              <a:rPr lang="en-GB" b="1" baseline="30000" dirty="0" smtClean="0"/>
              <a:t>”</a:t>
            </a:r>
            <a:r>
              <a:rPr lang="en-GB" sz="2600" dirty="0" smtClean="0">
                <a:latin typeface="+mj-lt"/>
              </a:rPr>
              <a:t>I </a:t>
            </a:r>
            <a:r>
              <a:rPr lang="en-GB" sz="2600" dirty="0">
                <a:latin typeface="+mj-lt"/>
              </a:rPr>
              <a:t>am the door. If anyone enters by me, he will be saved and will go in and out and find pasture. </a:t>
            </a:r>
            <a:r>
              <a:rPr lang="en-GB" sz="2600" dirty="0" smtClean="0">
                <a:latin typeface="+mj-lt"/>
              </a:rPr>
              <a:t>The </a:t>
            </a:r>
            <a:r>
              <a:rPr lang="en-GB" sz="2600" dirty="0">
                <a:latin typeface="+mj-lt"/>
              </a:rPr>
              <a:t>thief comes only to steal and </a:t>
            </a:r>
            <a:r>
              <a:rPr lang="en-GB" sz="2600" b="1" dirty="0">
                <a:latin typeface="+mj-lt"/>
              </a:rPr>
              <a:t>kill </a:t>
            </a:r>
            <a:r>
              <a:rPr lang="en-GB" sz="2600" dirty="0">
                <a:latin typeface="+mj-lt"/>
              </a:rPr>
              <a:t>and destroy. I came that they may have </a:t>
            </a:r>
            <a:r>
              <a:rPr lang="en-GB" sz="2600" b="1" dirty="0">
                <a:latin typeface="+mj-lt"/>
              </a:rPr>
              <a:t>life</a:t>
            </a:r>
            <a:r>
              <a:rPr lang="en-GB" sz="2600" dirty="0">
                <a:latin typeface="+mj-lt"/>
              </a:rPr>
              <a:t> and have it </a:t>
            </a:r>
            <a:r>
              <a:rPr lang="en-GB" sz="2600" b="1" dirty="0">
                <a:latin typeface="+mj-lt"/>
              </a:rPr>
              <a:t>abundantly</a:t>
            </a:r>
            <a:r>
              <a:rPr lang="en-GB" sz="2600" dirty="0" smtClean="0">
                <a:latin typeface="+mj-lt"/>
              </a:rPr>
              <a:t>.”  </a:t>
            </a:r>
            <a:r>
              <a:rPr lang="en-GB" sz="2000" dirty="0" smtClean="0">
                <a:latin typeface="+mj-lt"/>
              </a:rPr>
              <a:t>John 10v9-10</a:t>
            </a:r>
          </a:p>
          <a:p>
            <a:r>
              <a:rPr lang="en-GB" sz="2600" dirty="0" smtClean="0">
                <a:latin typeface="+mj-lt"/>
              </a:rPr>
              <a:t>Life is only known to those who are saved</a:t>
            </a:r>
          </a:p>
          <a:p>
            <a:pPr lvl="1"/>
            <a:r>
              <a:rPr lang="en-GB" sz="2200" b="1" dirty="0" smtClean="0">
                <a:latin typeface="+mj-lt"/>
              </a:rPr>
              <a:t>Eternal and temporal</a:t>
            </a:r>
          </a:p>
          <a:p>
            <a:r>
              <a:rPr lang="en-GB" sz="2600" dirty="0" smtClean="0">
                <a:latin typeface="+mj-lt"/>
              </a:rPr>
              <a:t>How do we come into this life</a:t>
            </a:r>
            <a:r>
              <a:rPr lang="en-GB" sz="2600" dirty="0" smtClean="0">
                <a:latin typeface="+mj-lt"/>
              </a:rPr>
              <a:t>?</a:t>
            </a:r>
          </a:p>
          <a:p>
            <a:r>
              <a:rPr lang="en-GB" sz="2600" dirty="0" smtClean="0">
                <a:latin typeface="+mj-lt"/>
              </a:rPr>
              <a:t>“For </a:t>
            </a:r>
            <a:r>
              <a:rPr lang="en-GB" sz="2600" dirty="0">
                <a:latin typeface="+mj-lt"/>
              </a:rPr>
              <a:t>the wages of sin is death, but the gift of God is eternal life </a:t>
            </a:r>
            <a:r>
              <a:rPr lang="en-GB" sz="2600" dirty="0" smtClean="0">
                <a:latin typeface="+mj-lt"/>
              </a:rPr>
              <a:t>in </a:t>
            </a:r>
            <a:r>
              <a:rPr lang="en-GB" sz="2600" dirty="0">
                <a:latin typeface="+mj-lt"/>
              </a:rPr>
              <a:t>Christ Jesus our Lord</a:t>
            </a:r>
            <a:r>
              <a:rPr lang="en-GB" sz="2600" dirty="0" smtClean="0">
                <a:latin typeface="+mj-lt"/>
              </a:rPr>
              <a:t>.”   </a:t>
            </a:r>
            <a:r>
              <a:rPr lang="en-GB" sz="2400" dirty="0" smtClean="0">
                <a:latin typeface="+mj-lt"/>
              </a:rPr>
              <a:t>Rom 6v23</a:t>
            </a:r>
          </a:p>
          <a:p>
            <a:pPr lvl="1"/>
            <a:r>
              <a:rPr lang="en-GB" sz="2200" dirty="0" err="1" smtClean="0">
                <a:latin typeface="+mj-lt"/>
              </a:rPr>
              <a:t>Xf</a:t>
            </a:r>
            <a:r>
              <a:rPr lang="en-GB" sz="2200" dirty="0" smtClean="0">
                <a:latin typeface="+mj-lt"/>
              </a:rPr>
              <a:t> Acts 16 Philippian jailer </a:t>
            </a:r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8350</TotalTime>
  <Words>824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Life and death</vt:lpstr>
      <vt:lpstr>Life and death</vt:lpstr>
      <vt:lpstr>Life and death</vt:lpstr>
      <vt:lpstr>Life and death</vt:lpstr>
      <vt:lpstr>Life and death</vt:lpstr>
      <vt:lpstr>Life and death</vt:lpstr>
      <vt:lpstr>Proverbs quality of life</vt:lpstr>
      <vt:lpstr>Proverbs quality of life</vt:lpstr>
      <vt:lpstr>Proverbs quality of life</vt:lpstr>
      <vt:lpstr>Proverbs on Quality of Life</vt:lpstr>
      <vt:lpstr>Proverbs on Quality of Life</vt:lpstr>
      <vt:lpstr>Proverbs on Quality of Life</vt:lpstr>
      <vt:lpstr>Proverbs on Quality of Life</vt:lpstr>
      <vt:lpstr>Proverbs on Quality of Life</vt:lpstr>
      <vt:lpstr>Proverbs on Quality of Life</vt:lpstr>
      <vt:lpstr>Proverbs on Quality of Life</vt:lpstr>
      <vt:lpstr>Proverbs on Quality of Life</vt:lpstr>
      <vt:lpstr>Proverbs on Quality of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Life and Death</dc:title>
  <dc:creator>User</dc:creator>
  <cp:lastModifiedBy>User</cp:lastModifiedBy>
  <cp:revision>108</cp:revision>
  <dcterms:created xsi:type="dcterms:W3CDTF">2014-06-17T08:40:06Z</dcterms:created>
  <dcterms:modified xsi:type="dcterms:W3CDTF">2014-09-12T15:52:28Z</dcterms:modified>
</cp:coreProperties>
</file>